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5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8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3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3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4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9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87CAE-3E52-4B23-9D15-2679DDCF81C7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AFFC6-4D19-43F8-8DE0-B818061C0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635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4122" y="1867798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Perancangan</a:t>
            </a:r>
            <a:r>
              <a:rPr lang="en-US" sz="5400" dirty="0" smtClean="0"/>
              <a:t> Tata </a:t>
            </a:r>
            <a:r>
              <a:rPr lang="en-US" sz="5400" dirty="0" err="1" smtClean="0"/>
              <a:t>Letak</a:t>
            </a:r>
            <a:r>
              <a:rPr lang="en-US" sz="5400" dirty="0" smtClean="0"/>
              <a:t> </a:t>
            </a:r>
            <a:r>
              <a:rPr lang="en-US" sz="5400" dirty="0" err="1" smtClean="0"/>
              <a:t>Fasilitas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4122" y="4347473"/>
            <a:ext cx="9144000" cy="1655762"/>
          </a:xfrm>
        </p:spPr>
        <p:txBody>
          <a:bodyPr/>
          <a:lstStyle/>
          <a:p>
            <a:r>
              <a:rPr lang="en-US" dirty="0" smtClean="0"/>
              <a:t>Week 1</a:t>
            </a:r>
          </a:p>
          <a:p>
            <a:r>
              <a:rPr lang="en-US" sz="1800" dirty="0" smtClean="0"/>
              <a:t>Novrigent, ST MM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13" y="602110"/>
            <a:ext cx="3051335" cy="267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34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Perancangan</a:t>
            </a:r>
            <a:r>
              <a:rPr lang="en-GB" dirty="0" smtClean="0"/>
              <a:t> Tata </a:t>
            </a:r>
            <a:r>
              <a:rPr lang="en-GB" dirty="0" err="1" smtClean="0"/>
              <a:t>Letak</a:t>
            </a:r>
            <a:r>
              <a:rPr lang="en-GB" dirty="0" smtClean="0"/>
              <a:t> </a:t>
            </a:r>
            <a:r>
              <a:rPr lang="en-GB" dirty="0" err="1" smtClean="0"/>
              <a:t>Fasilitas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letak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merancang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fisik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terdiri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peralatan</a:t>
            </a:r>
            <a:r>
              <a:rPr lang="en-US" sz="2000" dirty="0" smtClean="0"/>
              <a:t>, </a:t>
            </a:r>
            <a:r>
              <a:rPr lang="en-US" sz="2000" dirty="0" err="1" smtClean="0"/>
              <a:t>mesin</a:t>
            </a:r>
            <a:r>
              <a:rPr lang="en-US" sz="2000" dirty="0" smtClean="0"/>
              <a:t>, area, </a:t>
            </a:r>
            <a:r>
              <a:rPr lang="en-US" sz="2000" dirty="0" err="1" smtClean="0"/>
              <a:t>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lainnya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letak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yaitu</a:t>
            </a:r>
            <a:r>
              <a:rPr lang="en-US" sz="2000" dirty="0" smtClean="0"/>
              <a:t> </a:t>
            </a:r>
            <a:r>
              <a:rPr lang="en-US" sz="2000" dirty="0" err="1" smtClean="0"/>
              <a:t>memaksimalkan</a:t>
            </a:r>
            <a:r>
              <a:rPr lang="en-US" sz="2000" dirty="0" smtClean="0"/>
              <a:t> </a:t>
            </a:r>
            <a:r>
              <a:rPr lang="en-US" sz="2000" dirty="0" err="1" smtClean="0"/>
              <a:t>penataan</a:t>
            </a:r>
            <a:r>
              <a:rPr lang="en-US" sz="2000" dirty="0" smtClean="0"/>
              <a:t> </a:t>
            </a:r>
            <a:r>
              <a:rPr lang="en-US" sz="2000" dirty="0" err="1" smtClean="0"/>
              <a:t>aliran</a:t>
            </a:r>
            <a:r>
              <a:rPr lang="en-US" sz="2000" dirty="0" smtClean="0"/>
              <a:t> material, </a:t>
            </a:r>
            <a:r>
              <a:rPr lang="en-US" sz="2000" dirty="0" err="1" smtClean="0"/>
              <a:t>aliran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proses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mencapai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diinginkan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utama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letak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meminimasi</a:t>
            </a:r>
            <a:r>
              <a:rPr lang="en-US" sz="2000" dirty="0" smtClean="0"/>
              <a:t>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perpindahan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tersingkat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sering</a:t>
            </a:r>
            <a:r>
              <a:rPr lang="en-US" sz="2000" dirty="0" smtClean="0"/>
              <a:t> kali </a:t>
            </a:r>
            <a:r>
              <a:rPr lang="en-US" sz="2000" dirty="0" err="1" smtClean="0"/>
              <a:t>digunakan</a:t>
            </a:r>
            <a:r>
              <a:rPr lang="en-US" sz="2000" dirty="0" smtClean="0"/>
              <a:t> di </a:t>
            </a:r>
            <a:r>
              <a:rPr lang="en-US" sz="2000" dirty="0" err="1" smtClean="0"/>
              <a:t>dunia</a:t>
            </a:r>
            <a:r>
              <a:rPr lang="en-US" sz="2000" dirty="0" smtClean="0"/>
              <a:t> </a:t>
            </a:r>
            <a:r>
              <a:rPr lang="en-US" sz="2000" dirty="0" err="1" smtClean="0"/>
              <a:t>industri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pabrik</a:t>
            </a:r>
            <a:r>
              <a:rPr lang="en-US" sz="2000" dirty="0" smtClean="0"/>
              <a:t>. </a:t>
            </a: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pabrik</a:t>
            </a:r>
            <a:r>
              <a:rPr lang="en-US" sz="2000" dirty="0" smtClean="0"/>
              <a:t> </a:t>
            </a:r>
            <a:r>
              <a:rPr lang="en-US" sz="2000" dirty="0" err="1" smtClean="0"/>
              <a:t>biasanya</a:t>
            </a:r>
            <a:r>
              <a:rPr lang="en-US" sz="2000" dirty="0" smtClean="0"/>
              <a:t> </a:t>
            </a:r>
            <a:r>
              <a:rPr lang="en-US" sz="2000" dirty="0" err="1" smtClean="0"/>
              <a:t>menganalis</a:t>
            </a:r>
            <a:r>
              <a:rPr lang="en-US" sz="2000" dirty="0" smtClean="0"/>
              <a:t>, </a:t>
            </a:r>
            <a:r>
              <a:rPr lang="en-US" sz="2000" dirty="0" err="1" smtClean="0"/>
              <a:t>pembentukan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konsep</a:t>
            </a:r>
            <a:r>
              <a:rPr lang="en-US" sz="2000" dirty="0" smtClean="0"/>
              <a:t>, </a:t>
            </a:r>
            <a:r>
              <a:rPr lang="en-US" sz="2000" dirty="0" err="1" smtClean="0"/>
              <a:t>perancangan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pembuatan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dihasilkan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jasa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diberikan</a:t>
            </a:r>
            <a:r>
              <a:rPr lang="en-US" sz="2000" dirty="0" smtClean="0"/>
              <a:t> (Apple, 1990).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8408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140" y="1927639"/>
            <a:ext cx="11002617" cy="34163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dirty="0" err="1" smtClean="0"/>
              <a:t>Tujuan</a:t>
            </a:r>
            <a:r>
              <a:rPr lang="en-US" sz="1600" dirty="0" smtClean="0"/>
              <a:t> </a:t>
            </a:r>
            <a:r>
              <a:rPr lang="en-US" sz="1600" dirty="0" err="1" smtClean="0"/>
              <a:t>utama</a:t>
            </a:r>
            <a:r>
              <a:rPr lang="en-US" sz="1600" dirty="0" smtClean="0"/>
              <a:t> </a:t>
            </a:r>
            <a:r>
              <a:rPr lang="en-US" sz="1600" dirty="0" err="1" smtClean="0"/>
              <a:t>perancangan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</a:t>
            </a:r>
            <a:r>
              <a:rPr lang="en-US" sz="1600" dirty="0" err="1" smtClean="0"/>
              <a:t>fasilitas</a:t>
            </a:r>
            <a:r>
              <a:rPr lang="en-US" sz="1600" dirty="0" smtClean="0"/>
              <a:t> </a:t>
            </a:r>
            <a:r>
              <a:rPr lang="en-US" sz="1600" dirty="0" err="1" smtClean="0"/>
              <a:t>yaitu</a:t>
            </a:r>
            <a:r>
              <a:rPr lang="en-US" sz="1600" dirty="0" smtClean="0"/>
              <a:t> </a:t>
            </a:r>
            <a:r>
              <a:rPr lang="en-US" sz="1600" dirty="0" err="1" smtClean="0"/>
              <a:t>merancang</a:t>
            </a:r>
            <a:r>
              <a:rPr lang="en-US" sz="1600" dirty="0" smtClean="0"/>
              <a:t> </a:t>
            </a:r>
            <a:r>
              <a:rPr lang="en-US" sz="1600" dirty="0" err="1" smtClean="0"/>
              <a:t>lokasi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 di </a:t>
            </a:r>
            <a:r>
              <a:rPr lang="en-US" sz="1600" dirty="0" err="1" smtClean="0"/>
              <a:t>suatu</a:t>
            </a:r>
            <a:r>
              <a:rPr lang="en-US" sz="1600" dirty="0" smtClean="0"/>
              <a:t> </a:t>
            </a:r>
            <a:r>
              <a:rPr lang="en-US" sz="1600" dirty="0" err="1" smtClean="0"/>
              <a:t>institusi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industri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fasiltas</a:t>
            </a:r>
            <a:r>
              <a:rPr lang="en-US" sz="1600" dirty="0" smtClean="0"/>
              <a:t> </a:t>
            </a:r>
            <a:r>
              <a:rPr lang="en-US" sz="1600" dirty="0" err="1" smtClean="0"/>
              <a:t>pendukung</a:t>
            </a:r>
            <a:r>
              <a:rPr lang="en-US" sz="1600" dirty="0" smtClean="0"/>
              <a:t> </a:t>
            </a:r>
            <a:r>
              <a:rPr lang="en-US" sz="1600" dirty="0" err="1" smtClean="0"/>
              <a:t>lainnya</a:t>
            </a:r>
            <a:r>
              <a:rPr lang="en-US" sz="1600" dirty="0" smtClean="0"/>
              <a:t> yang paling </a:t>
            </a:r>
            <a:r>
              <a:rPr lang="en-US" sz="1600" dirty="0" err="1" smtClean="0"/>
              <a:t>efektif</a:t>
            </a:r>
            <a:r>
              <a:rPr lang="en-US" sz="1600" dirty="0" smtClean="0"/>
              <a:t> </a:t>
            </a:r>
            <a:r>
              <a:rPr lang="en-US" sz="1600" dirty="0" err="1" smtClean="0"/>
              <a:t>efisien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ekonomis</a:t>
            </a:r>
            <a:r>
              <a:rPr lang="en-US" sz="1600" dirty="0" smtClean="0"/>
              <a:t> </a:t>
            </a:r>
            <a:r>
              <a:rPr lang="en-US" sz="1600" dirty="0" err="1" smtClean="0"/>
              <a:t>sehingga</a:t>
            </a:r>
            <a:r>
              <a:rPr lang="en-US" sz="1600" dirty="0" smtClean="0"/>
              <a:t> </a:t>
            </a:r>
            <a:r>
              <a:rPr lang="en-US" sz="1600" dirty="0" err="1" smtClean="0"/>
              <a:t>meningkatkan</a:t>
            </a:r>
            <a:r>
              <a:rPr lang="en-US" sz="1600" dirty="0" smtClean="0"/>
              <a:t> </a:t>
            </a:r>
            <a:r>
              <a:rPr lang="en-US" sz="1600" dirty="0" err="1" smtClean="0"/>
              <a:t>performansi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peroduktivitas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. </a:t>
            </a:r>
            <a:r>
              <a:rPr lang="en-US" sz="1600" dirty="0" err="1" smtClean="0"/>
              <a:t>Tujuan</a:t>
            </a:r>
            <a:r>
              <a:rPr lang="en-US" sz="1600" dirty="0" smtClean="0"/>
              <a:t> </a:t>
            </a:r>
            <a:r>
              <a:rPr lang="en-US" sz="1600" dirty="0" err="1" smtClean="0"/>
              <a:t>lainnya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perancangan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</a:t>
            </a:r>
            <a:r>
              <a:rPr lang="en-US" sz="1600" dirty="0" err="1" smtClean="0"/>
              <a:t>fasilitas</a:t>
            </a:r>
            <a:r>
              <a:rPr lang="en-US" sz="1600" dirty="0" smtClean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 smtClean="0"/>
              <a:t>berikut</a:t>
            </a:r>
            <a:r>
              <a:rPr lang="en-US" sz="1600" dirty="0" smtClean="0"/>
              <a:t> (</a:t>
            </a:r>
            <a:r>
              <a:rPr lang="en-US" sz="1600" dirty="0" err="1" smtClean="0"/>
              <a:t>Wignjosoebroto</a:t>
            </a:r>
            <a:r>
              <a:rPr lang="en-US" sz="1600" dirty="0" smtClean="0"/>
              <a:t>, 2009): 1. </a:t>
            </a:r>
            <a:r>
              <a:rPr lang="en-US" sz="1600" dirty="0" err="1" smtClean="0"/>
              <a:t>Meningkatkan</a:t>
            </a:r>
            <a:r>
              <a:rPr lang="en-US" sz="1600" dirty="0" smtClean="0"/>
              <a:t> </a:t>
            </a:r>
            <a:r>
              <a:rPr lang="en-US" sz="1600" dirty="0" err="1" smtClean="0"/>
              <a:t>kuantitas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(output) Tata </a:t>
            </a:r>
            <a:r>
              <a:rPr lang="en-US" sz="1600" dirty="0" err="1" smtClean="0"/>
              <a:t>letak</a:t>
            </a:r>
            <a:r>
              <a:rPr lang="en-US" sz="1600" dirty="0" smtClean="0"/>
              <a:t> yang </a:t>
            </a:r>
            <a:r>
              <a:rPr lang="en-US" sz="1600" dirty="0" err="1" smtClean="0"/>
              <a:t>baik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menghasilkan</a:t>
            </a:r>
            <a:r>
              <a:rPr lang="en-US" sz="1600" dirty="0" smtClean="0"/>
              <a:t> </a:t>
            </a:r>
            <a:r>
              <a:rPr lang="en-US" sz="1600" dirty="0" err="1" smtClean="0"/>
              <a:t>kuantitas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lebih</a:t>
            </a:r>
            <a:r>
              <a:rPr lang="en-US" sz="1600" dirty="0" smtClean="0"/>
              <a:t> </a:t>
            </a:r>
            <a:r>
              <a:rPr lang="en-US" sz="1600" dirty="0" err="1" smtClean="0"/>
              <a:t>banyak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ongkos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sama</a:t>
            </a:r>
            <a:r>
              <a:rPr lang="en-US" sz="1600" dirty="0" smtClean="0"/>
              <a:t>. </a:t>
            </a:r>
            <a:r>
              <a:rPr lang="en-US" sz="1600" dirty="0" err="1" smtClean="0"/>
              <a:t>Jumlah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yang </a:t>
            </a:r>
            <a:r>
              <a:rPr lang="en-US" sz="1600" dirty="0" err="1" smtClean="0"/>
              <a:t>meningkat</a:t>
            </a:r>
            <a:r>
              <a:rPr lang="en-US" sz="1600" dirty="0" smtClean="0"/>
              <a:t> </a:t>
            </a:r>
            <a:r>
              <a:rPr lang="en-US" sz="1600" dirty="0" err="1" smtClean="0"/>
              <a:t>maka</a:t>
            </a:r>
            <a:r>
              <a:rPr lang="en-US" sz="1600" dirty="0" smtClean="0"/>
              <a:t> </a:t>
            </a:r>
            <a:r>
              <a:rPr lang="en-US" sz="1600" dirty="0" err="1" smtClean="0"/>
              <a:t>produktivitas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</a:t>
            </a:r>
            <a:r>
              <a:rPr lang="en-US" sz="1600" dirty="0" err="1" smtClean="0"/>
              <a:t>ikut</a:t>
            </a:r>
            <a:r>
              <a:rPr lang="en-US" sz="1600" dirty="0" smtClean="0"/>
              <a:t> </a:t>
            </a:r>
            <a:r>
              <a:rPr lang="en-US" sz="1600" dirty="0" err="1" smtClean="0"/>
              <a:t>meningkat</a:t>
            </a:r>
            <a:r>
              <a:rPr lang="en-US" sz="1600" dirty="0" smtClean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 err="1" smtClean="0"/>
              <a:t>Mengurangi</a:t>
            </a:r>
            <a:r>
              <a:rPr lang="en-US" sz="1600" dirty="0" smtClean="0"/>
              <a:t> </a:t>
            </a:r>
            <a:r>
              <a:rPr lang="en-US" sz="1600" dirty="0" err="1" smtClean="0"/>
              <a:t>waktu</a:t>
            </a:r>
            <a:r>
              <a:rPr lang="en-US" sz="1600" dirty="0" smtClean="0"/>
              <a:t> </a:t>
            </a:r>
            <a:r>
              <a:rPr lang="en-US" sz="1600" dirty="0" err="1" smtClean="0"/>
              <a:t>menunggu</a:t>
            </a:r>
            <a:r>
              <a:rPr lang="en-US" sz="1600" dirty="0" smtClean="0"/>
              <a:t> (delay) </a:t>
            </a:r>
            <a:r>
              <a:rPr lang="en-US" sz="1600" dirty="0" err="1" smtClean="0"/>
              <a:t>Adanya</a:t>
            </a:r>
            <a:r>
              <a:rPr lang="en-US" sz="1600" dirty="0" smtClean="0"/>
              <a:t> </a:t>
            </a:r>
            <a:r>
              <a:rPr lang="en-US" sz="1600" dirty="0" err="1" smtClean="0"/>
              <a:t>keseimbangan</a:t>
            </a:r>
            <a:r>
              <a:rPr lang="en-US" sz="1600" dirty="0" smtClean="0"/>
              <a:t> </a:t>
            </a:r>
            <a:r>
              <a:rPr lang="en-US" sz="1600" dirty="0" err="1" smtClean="0"/>
              <a:t>waktu</a:t>
            </a:r>
            <a:r>
              <a:rPr lang="en-US" sz="1600" dirty="0" smtClean="0"/>
              <a:t> </a:t>
            </a:r>
            <a:r>
              <a:rPr lang="en-US" sz="1600" dirty="0" err="1" smtClean="0"/>
              <a:t>operasi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beban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diperoleh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masingmasing</a:t>
            </a:r>
            <a:r>
              <a:rPr lang="en-US" sz="1600" dirty="0" smtClean="0"/>
              <a:t> </a:t>
            </a:r>
            <a:r>
              <a:rPr lang="en-US" sz="1600" dirty="0" err="1" smtClean="0"/>
              <a:t>departemen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. </a:t>
            </a:r>
            <a:r>
              <a:rPr lang="en-US" sz="1600" dirty="0" err="1" smtClean="0"/>
              <a:t>Perancangan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yang </a:t>
            </a:r>
            <a:r>
              <a:rPr lang="en-US" sz="1600" dirty="0" err="1" smtClean="0"/>
              <a:t>terencana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 smtClean="0"/>
              <a:t>baik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mengurangi</a:t>
            </a:r>
            <a:r>
              <a:rPr lang="en-US" sz="1600" dirty="0" smtClean="0"/>
              <a:t> </a:t>
            </a:r>
            <a:r>
              <a:rPr lang="en-US" sz="1600" dirty="0" err="1" smtClean="0"/>
              <a:t>pemborosan</a:t>
            </a:r>
            <a:r>
              <a:rPr lang="en-US" sz="1600" dirty="0" smtClean="0"/>
              <a:t> </a:t>
            </a:r>
            <a:r>
              <a:rPr lang="en-US" sz="1600" dirty="0" err="1" smtClean="0"/>
              <a:t>waktu</a:t>
            </a:r>
            <a:r>
              <a:rPr lang="en-US" sz="1600" dirty="0" smtClean="0"/>
              <a:t> </a:t>
            </a:r>
            <a:r>
              <a:rPr lang="en-US" sz="1600" dirty="0" err="1" smtClean="0"/>
              <a:t>menunggu</a:t>
            </a:r>
            <a:r>
              <a:rPr lang="en-US" sz="1600" dirty="0" smtClean="0"/>
              <a:t> (delay) </a:t>
            </a:r>
            <a:r>
              <a:rPr lang="en-US" sz="1600" dirty="0" err="1" smtClean="0"/>
              <a:t>sehingga</a:t>
            </a:r>
            <a:r>
              <a:rPr lang="en-US" sz="1600" dirty="0" smtClean="0"/>
              <a:t> </a:t>
            </a:r>
            <a:r>
              <a:rPr lang="en-US" sz="1600" dirty="0" err="1" smtClean="0"/>
              <a:t>kegiatan</a:t>
            </a:r>
            <a:r>
              <a:rPr lang="en-US" sz="1600" dirty="0" smtClean="0"/>
              <a:t> </a:t>
            </a:r>
            <a:r>
              <a:rPr lang="en-US" sz="1600" dirty="0" err="1" smtClean="0"/>
              <a:t>produksi</a:t>
            </a:r>
            <a:r>
              <a:rPr lang="en-US" sz="1600" dirty="0" smtClean="0"/>
              <a:t> </a:t>
            </a:r>
            <a:r>
              <a:rPr lang="en-US" sz="1600" dirty="0" err="1" smtClean="0"/>
              <a:t>menjadi</a:t>
            </a:r>
            <a:r>
              <a:rPr lang="en-US" sz="1600" dirty="0" smtClean="0"/>
              <a:t> </a:t>
            </a:r>
            <a:r>
              <a:rPr lang="en-US" sz="1600" dirty="0" err="1" smtClean="0"/>
              <a:t>lebih</a:t>
            </a:r>
            <a:r>
              <a:rPr lang="en-US" sz="1600" dirty="0" smtClean="0"/>
              <a:t> </a:t>
            </a:r>
            <a:r>
              <a:rPr lang="en-US" sz="1600" dirty="0" err="1" smtClean="0"/>
              <a:t>produktif</a:t>
            </a:r>
            <a:r>
              <a:rPr lang="en-US" sz="16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 err="1" smtClean="0"/>
              <a:t>Meminimumkan</a:t>
            </a:r>
            <a:r>
              <a:rPr lang="en-US" sz="1600" dirty="0" smtClean="0"/>
              <a:t> </a:t>
            </a:r>
            <a:r>
              <a:rPr lang="en-US" sz="1600" dirty="0" err="1" smtClean="0"/>
              <a:t>kegiatan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(material handling) </a:t>
            </a:r>
            <a:r>
              <a:rPr lang="en-US" sz="1600" dirty="0" err="1" smtClean="0"/>
              <a:t>Kegiatan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dibutuhkan</a:t>
            </a:r>
            <a:r>
              <a:rPr lang="en-US" sz="1600" dirty="0" smtClean="0"/>
              <a:t> </a:t>
            </a:r>
            <a:r>
              <a:rPr lang="en-US" sz="1600" dirty="0" err="1" smtClean="0"/>
              <a:t>beberapa</a:t>
            </a:r>
            <a:r>
              <a:rPr lang="en-US" sz="1600" dirty="0" smtClean="0"/>
              <a:t> </a:t>
            </a:r>
            <a:r>
              <a:rPr lang="en-US" sz="1600" dirty="0" err="1" smtClean="0"/>
              <a:t>elemen</a:t>
            </a:r>
            <a:r>
              <a:rPr lang="en-US" sz="1600" dirty="0" smtClean="0"/>
              <a:t> </a:t>
            </a:r>
            <a:r>
              <a:rPr lang="en-US" sz="1600" dirty="0" err="1" smtClean="0"/>
              <a:t>yaitu</a:t>
            </a:r>
            <a:r>
              <a:rPr lang="en-US" sz="1600" dirty="0" smtClean="0"/>
              <a:t> </a:t>
            </a:r>
            <a:r>
              <a:rPr lang="en-US" sz="1600" dirty="0" err="1" smtClean="0"/>
              <a:t>manusia</a:t>
            </a:r>
            <a:r>
              <a:rPr lang="en-US" sz="1600" dirty="0" smtClean="0"/>
              <a:t>, </a:t>
            </a:r>
            <a:r>
              <a:rPr lang="en-US" sz="1600" dirty="0" err="1" smtClean="0"/>
              <a:t>alat</a:t>
            </a:r>
            <a:r>
              <a:rPr lang="en-US" sz="1600" dirty="0" smtClean="0"/>
              <a:t> </a:t>
            </a:r>
            <a:r>
              <a:rPr lang="en-US" sz="1600" dirty="0" err="1" smtClean="0"/>
              <a:t>angkut</a:t>
            </a:r>
            <a:r>
              <a:rPr lang="en-US" sz="1600" dirty="0" smtClean="0"/>
              <a:t>, </a:t>
            </a:r>
            <a:r>
              <a:rPr lang="en-US" sz="1600" dirty="0" err="1" smtClean="0"/>
              <a:t>peralatan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mesin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itu</a:t>
            </a:r>
            <a:r>
              <a:rPr lang="en-US" sz="1600" dirty="0" smtClean="0"/>
              <a:t> </a:t>
            </a:r>
            <a:r>
              <a:rPr lang="en-US" sz="1600" dirty="0" err="1" smtClean="0"/>
              <a:t>sendiri</a:t>
            </a:r>
            <a:r>
              <a:rPr lang="en-US" sz="1600" dirty="0" smtClean="0"/>
              <a:t>. </a:t>
            </a:r>
            <a:r>
              <a:rPr lang="en-US" sz="1600" dirty="0" err="1" smtClean="0"/>
              <a:t>Alasan</a:t>
            </a:r>
            <a:r>
              <a:rPr lang="en-US" sz="1600" dirty="0" smtClean="0"/>
              <a:t> </a:t>
            </a:r>
            <a:r>
              <a:rPr lang="en-US" sz="1600" dirty="0" err="1" smtClean="0"/>
              <a:t>dibutuhkan</a:t>
            </a:r>
            <a:r>
              <a:rPr lang="en-US" sz="1600" dirty="0" smtClean="0"/>
              <a:t> </a:t>
            </a:r>
            <a:r>
              <a:rPr lang="en-US" sz="1600" dirty="0" err="1" smtClean="0"/>
              <a:t>perancangan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 </a:t>
            </a:r>
            <a:r>
              <a:rPr lang="en-US" sz="1600" dirty="0" err="1" smtClean="0"/>
              <a:t>fasilitas</a:t>
            </a:r>
            <a:r>
              <a:rPr lang="en-US" sz="1600" dirty="0" smtClean="0"/>
              <a:t> agar </a:t>
            </a:r>
            <a:r>
              <a:rPr lang="en-US" sz="1600" dirty="0" err="1" smtClean="0"/>
              <a:t>meminimumkan</a:t>
            </a:r>
            <a:r>
              <a:rPr lang="en-US" sz="1600" dirty="0" smtClean="0"/>
              <a:t>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yaitu</a:t>
            </a:r>
            <a:r>
              <a:rPr lang="en-US" sz="1600" dirty="0" smtClean="0"/>
              <a:t>: a.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cukup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. b. </a:t>
            </a:r>
            <a:r>
              <a:rPr lang="en-US" sz="1600" dirty="0" err="1" smtClean="0"/>
              <a:t>Biaya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dihitung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jarak</a:t>
            </a:r>
            <a:r>
              <a:rPr lang="en-US" sz="1600" dirty="0" smtClean="0"/>
              <a:t> </a:t>
            </a:r>
            <a:r>
              <a:rPr lang="en-US" sz="1600" dirty="0" err="1" smtClean="0"/>
              <a:t>pemindahan</a:t>
            </a:r>
            <a:r>
              <a:rPr lang="en-US" sz="1600" dirty="0" smtClean="0"/>
              <a:t> material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hasil</a:t>
            </a:r>
            <a:r>
              <a:rPr lang="en-US" sz="1600" dirty="0" smtClean="0"/>
              <a:t> </a:t>
            </a:r>
            <a:r>
              <a:rPr lang="en-US" sz="1600" dirty="0" err="1" smtClean="0"/>
              <a:t>ini</a:t>
            </a:r>
            <a:r>
              <a:rPr lang="en-US" sz="1600" dirty="0" smtClean="0"/>
              <a:t> </a:t>
            </a:r>
            <a:r>
              <a:rPr lang="en-US" sz="1600" dirty="0" err="1" smtClean="0"/>
              <a:t>dapat</a:t>
            </a:r>
            <a:r>
              <a:rPr lang="en-US" sz="1600" dirty="0" smtClean="0"/>
              <a:t> </a:t>
            </a:r>
            <a:r>
              <a:rPr lang="en-US" sz="1600" dirty="0" err="1" smtClean="0"/>
              <a:t>dilakukan</a:t>
            </a:r>
            <a:r>
              <a:rPr lang="en-US" sz="1600" dirty="0" smtClean="0"/>
              <a:t> 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analisa</a:t>
            </a:r>
            <a:r>
              <a:rPr lang="en-US" sz="1600" dirty="0" smtClean="0"/>
              <a:t> </a:t>
            </a:r>
            <a:r>
              <a:rPr lang="en-US" sz="1600" dirty="0" err="1" smtClean="0"/>
              <a:t>perbaikan</a:t>
            </a:r>
            <a:r>
              <a:rPr lang="en-US" sz="1600" dirty="0" smtClean="0"/>
              <a:t> </a:t>
            </a:r>
            <a:r>
              <a:rPr lang="en-US" sz="1600" dirty="0" err="1" smtClean="0"/>
              <a:t>tata</a:t>
            </a:r>
            <a:r>
              <a:rPr lang="en-US" sz="1600" dirty="0" smtClean="0"/>
              <a:t> </a:t>
            </a:r>
            <a:r>
              <a:rPr lang="en-US" sz="1600" dirty="0" err="1" smtClean="0"/>
              <a:t>letak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188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322" y="444086"/>
            <a:ext cx="105156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Penghematan</a:t>
            </a:r>
            <a:r>
              <a:rPr lang="en-US" sz="1400" dirty="0" smtClean="0"/>
              <a:t> </a:t>
            </a:r>
            <a:r>
              <a:rPr lang="en-US" sz="1400" dirty="0" err="1" smtClean="0"/>
              <a:t>luas</a:t>
            </a:r>
            <a:r>
              <a:rPr lang="en-US" sz="1400" dirty="0" smtClean="0"/>
              <a:t> area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 </a:t>
            </a:r>
            <a:r>
              <a:rPr lang="en-US" sz="1400" dirty="0" err="1" smtClean="0"/>
              <a:t>Perancangan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kurang</a:t>
            </a:r>
            <a:r>
              <a:rPr lang="en-US" sz="1400" dirty="0" smtClean="0"/>
              <a:t> </a:t>
            </a:r>
            <a:r>
              <a:rPr lang="en-US" sz="1400" dirty="0" err="1" smtClean="0"/>
              <a:t>baik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menghasilkan</a:t>
            </a:r>
            <a:r>
              <a:rPr lang="en-US" sz="1400" dirty="0" smtClean="0"/>
              <a:t> </a:t>
            </a:r>
            <a:r>
              <a:rPr lang="en-US" sz="1400" dirty="0" err="1" smtClean="0"/>
              <a:t>penggunaan</a:t>
            </a:r>
            <a:r>
              <a:rPr lang="en-US" sz="1400" dirty="0" smtClean="0"/>
              <a:t> area </a:t>
            </a:r>
            <a:r>
              <a:rPr lang="en-US" sz="1400" dirty="0" err="1" smtClean="0"/>
              <a:t>mesin</a:t>
            </a:r>
            <a:r>
              <a:rPr lang="en-US" sz="1400" dirty="0" smtClean="0"/>
              <a:t> yang </a:t>
            </a:r>
            <a:r>
              <a:rPr lang="en-US" sz="1400" dirty="0" err="1" smtClean="0"/>
              <a:t>berlebihan</a:t>
            </a:r>
            <a:r>
              <a:rPr lang="en-US" sz="1400" dirty="0" smtClean="0"/>
              <a:t>, </a:t>
            </a:r>
            <a:r>
              <a:rPr lang="en-US" sz="1400" dirty="0" err="1" smtClean="0"/>
              <a:t>bahan</a:t>
            </a:r>
            <a:r>
              <a:rPr lang="en-US" sz="1400" dirty="0" smtClean="0"/>
              <a:t> </a:t>
            </a:r>
            <a:r>
              <a:rPr lang="en-US" sz="1400" dirty="0" err="1" smtClean="0"/>
              <a:t>menumpuk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sebagainya</a:t>
            </a:r>
            <a:r>
              <a:rPr lang="en-US" sz="1400" dirty="0" smtClean="0"/>
              <a:t>. </a:t>
            </a:r>
            <a:r>
              <a:rPr lang="en-US" sz="1400" dirty="0" err="1" smtClean="0"/>
              <a:t>Apabila</a:t>
            </a:r>
            <a:r>
              <a:rPr lang="en-US" sz="1400" dirty="0" smtClean="0"/>
              <a:t> </a:t>
            </a:r>
            <a:r>
              <a:rPr lang="en-US" sz="1400" dirty="0" err="1" smtClean="0"/>
              <a:t>luas</a:t>
            </a:r>
            <a:r>
              <a:rPr lang="en-US" sz="1400" dirty="0" smtClean="0"/>
              <a:t> area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 yang </a:t>
            </a:r>
            <a:r>
              <a:rPr lang="en-US" sz="1400" dirty="0" err="1" smtClean="0"/>
              <a:t>kecil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dibutuhkan</a:t>
            </a:r>
            <a:r>
              <a:rPr lang="en-US" sz="1400" dirty="0" smtClean="0"/>
              <a:t> </a:t>
            </a:r>
            <a:r>
              <a:rPr lang="en-US" sz="1400" dirty="0" err="1" smtClean="0"/>
              <a:t>perancangan</a:t>
            </a:r>
            <a:r>
              <a:rPr lang="en-US" sz="1400" dirty="0" smtClean="0"/>
              <a:t>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penempatan</a:t>
            </a:r>
            <a:r>
              <a:rPr lang="en-US" sz="1400" dirty="0" smtClean="0"/>
              <a:t> </a:t>
            </a:r>
            <a:r>
              <a:rPr lang="en-US" sz="1400" dirty="0" err="1" smtClean="0"/>
              <a:t>mesin</a:t>
            </a:r>
            <a:r>
              <a:rPr lang="en-US" sz="1400" dirty="0" smtClean="0"/>
              <a:t>, </a:t>
            </a:r>
            <a:r>
              <a:rPr lang="en-US" sz="1400" dirty="0" err="1" smtClean="0"/>
              <a:t>peralatan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saran </a:t>
            </a:r>
            <a:r>
              <a:rPr lang="en-US" sz="1400" dirty="0" err="1" smtClean="0"/>
              <a:t>pendukung</a:t>
            </a:r>
            <a:r>
              <a:rPr lang="en-US" sz="1400" dirty="0" smtClean="0"/>
              <a:t> </a:t>
            </a:r>
            <a:r>
              <a:rPr lang="en-US" sz="1400" dirty="0" err="1" smtClean="0"/>
              <a:t>lainnya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optimal.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Pemanfaatan</a:t>
            </a:r>
            <a:r>
              <a:rPr lang="en-US" sz="1400" dirty="0" smtClean="0"/>
              <a:t> </a:t>
            </a:r>
            <a:r>
              <a:rPr lang="en-US" sz="1400" dirty="0" err="1" smtClean="0"/>
              <a:t>daya</a:t>
            </a:r>
            <a:r>
              <a:rPr lang="en-US" sz="1400" dirty="0" smtClean="0"/>
              <a:t> </a:t>
            </a:r>
            <a:r>
              <a:rPr lang="en-US" sz="1400" dirty="0" err="1" smtClean="0"/>
              <a:t>guna</a:t>
            </a:r>
            <a:r>
              <a:rPr lang="en-US" sz="1400" dirty="0" smtClean="0"/>
              <a:t> yang </a:t>
            </a:r>
            <a:r>
              <a:rPr lang="en-US" sz="1400" dirty="0" err="1" smtClean="0"/>
              <a:t>lebih</a:t>
            </a:r>
            <a:r>
              <a:rPr lang="en-US" sz="1400" dirty="0" smtClean="0"/>
              <a:t> </a:t>
            </a:r>
            <a:r>
              <a:rPr lang="en-US" sz="1400" dirty="0" err="1" smtClean="0"/>
              <a:t>maksimal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</a:t>
            </a:r>
            <a:r>
              <a:rPr lang="en-US" sz="1400" dirty="0" err="1" smtClean="0"/>
              <a:t>mesin</a:t>
            </a:r>
            <a:r>
              <a:rPr lang="en-US" sz="1400" dirty="0" smtClean="0"/>
              <a:t>, </a:t>
            </a:r>
            <a:r>
              <a:rPr lang="en-US" sz="1400" dirty="0" err="1" smtClean="0"/>
              <a:t>tenaga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,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fasilitas</a:t>
            </a:r>
            <a:r>
              <a:rPr lang="en-US" sz="1400" dirty="0" smtClean="0"/>
              <a:t> </a:t>
            </a:r>
            <a:r>
              <a:rPr lang="en-US" sz="1400" dirty="0" err="1" smtClean="0"/>
              <a:t>lainnya</a:t>
            </a:r>
            <a:r>
              <a:rPr lang="en-US" sz="1400" dirty="0" smtClean="0"/>
              <a:t>. </a:t>
            </a:r>
            <a:r>
              <a:rPr lang="en-US" sz="1400" dirty="0" err="1" smtClean="0"/>
              <a:t>Penggunaan</a:t>
            </a:r>
            <a:r>
              <a:rPr lang="en-US" sz="1400" dirty="0" smtClean="0"/>
              <a:t> </a:t>
            </a:r>
            <a:r>
              <a:rPr lang="en-US" sz="1400" dirty="0" err="1" smtClean="0"/>
              <a:t>mesin</a:t>
            </a:r>
            <a:r>
              <a:rPr lang="en-US" sz="1400" dirty="0" smtClean="0"/>
              <a:t>, </a:t>
            </a:r>
            <a:r>
              <a:rPr lang="en-US" sz="1400" dirty="0" err="1" smtClean="0"/>
              <a:t>tenaga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fasilitas</a:t>
            </a:r>
            <a:r>
              <a:rPr lang="en-US" sz="1400" dirty="0" smtClean="0"/>
              <a:t> </a:t>
            </a:r>
            <a:r>
              <a:rPr lang="en-US" sz="1400" dirty="0" err="1" smtClean="0"/>
              <a:t>lainnya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lebih</a:t>
            </a:r>
            <a:r>
              <a:rPr lang="en-US" sz="1400" dirty="0" smtClean="0"/>
              <a:t> </a:t>
            </a:r>
            <a:r>
              <a:rPr lang="en-US" sz="1400" dirty="0" err="1" smtClean="0"/>
              <a:t>efektif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efisien</a:t>
            </a:r>
            <a:r>
              <a:rPr lang="en-US" sz="1400" dirty="0" smtClean="0"/>
              <a:t> </a:t>
            </a:r>
            <a:r>
              <a:rPr lang="en-US" sz="1400" dirty="0" err="1" smtClean="0"/>
              <a:t>apabila</a:t>
            </a:r>
            <a:r>
              <a:rPr lang="en-US" sz="1400" dirty="0" smtClean="0"/>
              <a:t> </a:t>
            </a:r>
            <a:r>
              <a:rPr lang="en-US" sz="1400" dirty="0" err="1" smtClean="0"/>
              <a:t>perancangan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letaknya</a:t>
            </a:r>
            <a:r>
              <a:rPr lang="en-US" sz="1400" dirty="0" smtClean="0"/>
              <a:t> </a:t>
            </a:r>
            <a:r>
              <a:rPr lang="en-US" sz="1400" dirty="0" err="1" smtClean="0"/>
              <a:t>terencana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baik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Mengurangi</a:t>
            </a:r>
            <a:r>
              <a:rPr lang="en-US" sz="1400" dirty="0" smtClean="0"/>
              <a:t> inventory in-process Material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mengalami</a:t>
            </a:r>
            <a:r>
              <a:rPr lang="en-US" sz="1400" dirty="0" smtClean="0"/>
              <a:t> </a:t>
            </a:r>
            <a:r>
              <a:rPr lang="en-US" sz="1400" dirty="0" err="1" smtClean="0"/>
              <a:t>perpindahan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</a:t>
            </a:r>
            <a:r>
              <a:rPr lang="en-US" sz="1400" dirty="0" err="1" smtClean="0"/>
              <a:t>operasi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ke</a:t>
            </a:r>
            <a:r>
              <a:rPr lang="en-US" sz="1400" dirty="0" smtClean="0"/>
              <a:t> </a:t>
            </a:r>
            <a:r>
              <a:rPr lang="en-US" sz="1400" dirty="0" err="1" smtClean="0"/>
              <a:t>operasi</a:t>
            </a:r>
            <a:r>
              <a:rPr lang="en-US" sz="1400" dirty="0" smtClean="0"/>
              <a:t> </a:t>
            </a:r>
            <a:r>
              <a:rPr lang="en-US" sz="1400" dirty="0" err="1" smtClean="0"/>
              <a:t>lainnya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perancangan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letak</a:t>
            </a:r>
            <a:r>
              <a:rPr lang="en-US" sz="1400" dirty="0" smtClean="0"/>
              <a:t> yang </a:t>
            </a:r>
            <a:r>
              <a:rPr lang="en-US" sz="1400" dirty="0" err="1" smtClean="0"/>
              <a:t>terencana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baik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mengurangi</a:t>
            </a:r>
            <a:r>
              <a:rPr lang="en-US" sz="1400" dirty="0" smtClean="0"/>
              <a:t> </a:t>
            </a:r>
            <a:r>
              <a:rPr lang="en-US" sz="1400" dirty="0" err="1" smtClean="0"/>
              <a:t>terjadinya</a:t>
            </a:r>
            <a:r>
              <a:rPr lang="en-US" sz="1400" dirty="0" smtClean="0"/>
              <a:t> </a:t>
            </a:r>
            <a:r>
              <a:rPr lang="en-US" sz="1400" dirty="0" err="1" smtClean="0"/>
              <a:t>penumpukan</a:t>
            </a:r>
            <a:r>
              <a:rPr lang="en-US" sz="1400" dirty="0" smtClean="0"/>
              <a:t> material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operasi</a:t>
            </a:r>
            <a:r>
              <a:rPr lang="en-US" sz="1400" dirty="0" smtClean="0"/>
              <a:t> yang </a:t>
            </a:r>
            <a:r>
              <a:rPr lang="en-US" sz="1400" dirty="0" err="1" smtClean="0"/>
              <a:t>cukup</a:t>
            </a:r>
            <a:r>
              <a:rPr lang="en-US" sz="1400" dirty="0" smtClean="0"/>
              <a:t> lama </a:t>
            </a:r>
            <a:r>
              <a:rPr lang="en-US" sz="1400" dirty="0" err="1" smtClean="0"/>
              <a:t>dibandingkan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operasi</a:t>
            </a:r>
            <a:r>
              <a:rPr lang="en-US" sz="1400" dirty="0" smtClean="0"/>
              <a:t> </a:t>
            </a:r>
            <a:r>
              <a:rPr lang="en-US" sz="1400" dirty="0" err="1" smtClean="0"/>
              <a:t>selanjutnya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smtClean="0"/>
              <a:t>Proses </a:t>
            </a:r>
            <a:r>
              <a:rPr lang="en-US" sz="1400" dirty="0" err="1" smtClean="0"/>
              <a:t>manufakturing</a:t>
            </a:r>
            <a:r>
              <a:rPr lang="en-US" sz="1400" dirty="0" smtClean="0"/>
              <a:t> yang </a:t>
            </a:r>
            <a:r>
              <a:rPr lang="en-US" sz="1400" dirty="0" err="1" smtClean="0"/>
              <a:t>lebih</a:t>
            </a:r>
            <a:r>
              <a:rPr lang="en-US" sz="1400" dirty="0" smtClean="0"/>
              <a:t> </a:t>
            </a:r>
            <a:r>
              <a:rPr lang="en-US" sz="1400" dirty="0" err="1" smtClean="0"/>
              <a:t>singkat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berkurangnya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menunggu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memperpendek</a:t>
            </a:r>
            <a:r>
              <a:rPr lang="en-US" sz="1400" dirty="0" smtClean="0"/>
              <a:t> </a:t>
            </a:r>
            <a:r>
              <a:rPr lang="en-US" sz="1400" dirty="0" err="1" smtClean="0"/>
              <a:t>waktu</a:t>
            </a:r>
            <a:r>
              <a:rPr lang="en-US" sz="1400" dirty="0" smtClean="0"/>
              <a:t> total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Mengurangi</a:t>
            </a:r>
            <a:r>
              <a:rPr lang="en-US" sz="1400" dirty="0" smtClean="0"/>
              <a:t> </a:t>
            </a:r>
            <a:r>
              <a:rPr lang="en-US" sz="1400" dirty="0" err="1" smtClean="0"/>
              <a:t>resiko</a:t>
            </a:r>
            <a:r>
              <a:rPr lang="en-US" sz="1400" dirty="0" smtClean="0"/>
              <a:t> </a:t>
            </a:r>
            <a:r>
              <a:rPr lang="en-US" sz="1400" dirty="0" err="1" smtClean="0"/>
              <a:t>kesehatan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keselamatan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</a:t>
            </a:r>
            <a:r>
              <a:rPr lang="en-US" sz="1400" dirty="0" err="1" smtClean="0"/>
              <a:t>Perancangan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letak</a:t>
            </a:r>
            <a:r>
              <a:rPr lang="en-US" sz="1400" dirty="0" smtClean="0"/>
              <a:t> </a:t>
            </a:r>
            <a:r>
              <a:rPr lang="en-US" sz="1400" dirty="0" err="1" smtClean="0"/>
              <a:t>fasilitas</a:t>
            </a:r>
            <a:r>
              <a:rPr lang="en-US" sz="1400" dirty="0" smtClean="0"/>
              <a:t> yang </a:t>
            </a:r>
            <a:r>
              <a:rPr lang="en-US" sz="1400" dirty="0" err="1" smtClean="0"/>
              <a:t>baik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memberikan</a:t>
            </a:r>
            <a:r>
              <a:rPr lang="en-US" sz="1400" dirty="0" smtClean="0"/>
              <a:t> rasa </a:t>
            </a:r>
            <a:r>
              <a:rPr lang="en-US" sz="1400" dirty="0" err="1" smtClean="0"/>
              <a:t>nyaman</a:t>
            </a:r>
            <a:r>
              <a:rPr lang="en-US" sz="1400" dirty="0" smtClean="0"/>
              <a:t> dana man </a:t>
            </a:r>
            <a:r>
              <a:rPr lang="en-US" sz="1400" dirty="0" err="1" smtClean="0"/>
              <a:t>bagi</a:t>
            </a:r>
            <a:r>
              <a:rPr lang="en-US" sz="1400" dirty="0" smtClean="0"/>
              <a:t> </a:t>
            </a:r>
            <a:r>
              <a:rPr lang="en-US" sz="1400" dirty="0" err="1" smtClean="0"/>
              <a:t>pekerja</a:t>
            </a:r>
            <a:r>
              <a:rPr lang="en-US" sz="1400" dirty="0" smtClean="0"/>
              <a:t>. </a:t>
            </a:r>
            <a:r>
              <a:rPr lang="en-US" sz="1400" dirty="0" err="1" smtClean="0"/>
              <a:t>Faktor-faktor</a:t>
            </a:r>
            <a:r>
              <a:rPr lang="en-US" sz="1400" dirty="0" smtClean="0"/>
              <a:t> yang </a:t>
            </a:r>
            <a:r>
              <a:rPr lang="en-US" sz="1400" dirty="0" err="1" smtClean="0"/>
              <a:t>dapat</a:t>
            </a:r>
            <a:r>
              <a:rPr lang="en-US" sz="1400" dirty="0" smtClean="0"/>
              <a:t> </a:t>
            </a:r>
            <a:r>
              <a:rPr lang="en-US" sz="1400" dirty="0" err="1" smtClean="0"/>
              <a:t>menyebabkan</a:t>
            </a:r>
            <a:r>
              <a:rPr lang="en-US" sz="1400" dirty="0" smtClean="0"/>
              <a:t> </a:t>
            </a:r>
            <a:r>
              <a:rPr lang="en-US" sz="1400" dirty="0" err="1" smtClean="0"/>
              <a:t>kecelakaan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</a:t>
            </a:r>
            <a:r>
              <a:rPr lang="en-US" sz="1400" dirty="0" err="1" smtClean="0"/>
              <a:t>harus</a:t>
            </a:r>
            <a:r>
              <a:rPr lang="en-US" sz="1400" dirty="0" smtClean="0"/>
              <a:t> </a:t>
            </a:r>
            <a:r>
              <a:rPr lang="en-US" sz="1400" dirty="0" err="1" smtClean="0"/>
              <a:t>dikurangi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Memperbaiki</a:t>
            </a:r>
            <a:r>
              <a:rPr lang="en-US" sz="1400" dirty="0" smtClean="0"/>
              <a:t> moral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kepuasan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Tata </a:t>
            </a:r>
            <a:r>
              <a:rPr lang="en-US" sz="1400" dirty="0" err="1" smtClean="0"/>
              <a:t>letak</a:t>
            </a:r>
            <a:r>
              <a:rPr lang="en-US" sz="1400" dirty="0" smtClean="0"/>
              <a:t> </a:t>
            </a:r>
            <a:r>
              <a:rPr lang="en-US" sz="1400" dirty="0" err="1" smtClean="0"/>
              <a:t>fasilitas</a:t>
            </a:r>
            <a:r>
              <a:rPr lang="en-US" sz="1400" dirty="0" smtClean="0"/>
              <a:t> yang </a:t>
            </a:r>
            <a:r>
              <a:rPr lang="en-US" sz="1400" dirty="0" err="1" smtClean="0"/>
              <a:t>rapi</a:t>
            </a:r>
            <a:r>
              <a:rPr lang="en-US" sz="1400" dirty="0" smtClean="0"/>
              <a:t>, </a:t>
            </a:r>
            <a:r>
              <a:rPr lang="en-US" sz="1400" dirty="0" err="1" smtClean="0"/>
              <a:t>pencahayaan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sesuai</a:t>
            </a:r>
            <a:r>
              <a:rPr lang="en-US" sz="1400" dirty="0" smtClean="0"/>
              <a:t>, </a:t>
            </a:r>
            <a:r>
              <a:rPr lang="en-US" sz="1400" dirty="0" err="1" smtClean="0"/>
              <a:t>sirkulasi</a:t>
            </a:r>
            <a:r>
              <a:rPr lang="en-US" sz="1400" dirty="0" smtClean="0"/>
              <a:t> </a:t>
            </a:r>
            <a:r>
              <a:rPr lang="en-US" sz="1400" dirty="0" err="1" smtClean="0"/>
              <a:t>udara</a:t>
            </a:r>
            <a:r>
              <a:rPr lang="en-US" sz="1400" dirty="0" smtClean="0"/>
              <a:t> yang </a:t>
            </a:r>
            <a:r>
              <a:rPr lang="en-US" sz="1400" dirty="0" err="1" smtClean="0"/>
              <a:t>cukup</a:t>
            </a:r>
            <a:r>
              <a:rPr lang="en-US" sz="1400" dirty="0" smtClean="0"/>
              <a:t>, </a:t>
            </a:r>
            <a:r>
              <a:rPr lang="en-US" sz="1400" dirty="0" err="1" smtClean="0"/>
              <a:t>kebisingan</a:t>
            </a:r>
            <a:r>
              <a:rPr lang="en-US" sz="1400" dirty="0" smtClean="0"/>
              <a:t> </a:t>
            </a:r>
            <a:r>
              <a:rPr lang="en-US" sz="1400" dirty="0" err="1" smtClean="0"/>
              <a:t>rendah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sebagainya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memberikan</a:t>
            </a:r>
            <a:r>
              <a:rPr lang="en-US" sz="1400" dirty="0" smtClean="0"/>
              <a:t> </a:t>
            </a:r>
            <a:r>
              <a:rPr lang="en-US" sz="1400" dirty="0" err="1" smtClean="0"/>
              <a:t>kepuasan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Mempermudah</a:t>
            </a:r>
            <a:r>
              <a:rPr lang="en-US" sz="1400" dirty="0" smtClean="0"/>
              <a:t> </a:t>
            </a:r>
            <a:r>
              <a:rPr lang="en-US" sz="1400" dirty="0" err="1" smtClean="0"/>
              <a:t>aktivitas</a:t>
            </a:r>
            <a:r>
              <a:rPr lang="en-US" sz="1400" dirty="0" smtClean="0"/>
              <a:t> </a:t>
            </a:r>
            <a:r>
              <a:rPr lang="en-US" sz="1400" dirty="0" err="1" smtClean="0"/>
              <a:t>supervisi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</a:t>
            </a:r>
            <a:r>
              <a:rPr lang="en-US" sz="1400" dirty="0" err="1" smtClean="0"/>
              <a:t>merancang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letak</a:t>
            </a:r>
            <a:r>
              <a:rPr lang="en-US" sz="1400" dirty="0" smtClean="0"/>
              <a:t> </a:t>
            </a:r>
            <a:r>
              <a:rPr lang="en-US" sz="1400" dirty="0" err="1" smtClean="0"/>
              <a:t>kantor</a:t>
            </a:r>
            <a:r>
              <a:rPr lang="en-US" sz="1400" dirty="0" smtClean="0"/>
              <a:t> </a:t>
            </a:r>
            <a:r>
              <a:rPr lang="en-US" sz="1400" dirty="0" err="1" smtClean="0"/>
              <a:t>berada</a:t>
            </a:r>
            <a:r>
              <a:rPr lang="en-US" sz="1400" dirty="0" smtClean="0"/>
              <a:t> di </a:t>
            </a:r>
            <a:r>
              <a:rPr lang="en-US" sz="1400" dirty="0" err="1" smtClean="0"/>
              <a:t>atas</a:t>
            </a:r>
            <a:r>
              <a:rPr lang="en-US" sz="1400" dirty="0" smtClean="0"/>
              <a:t> </a:t>
            </a:r>
            <a:r>
              <a:rPr lang="en-US" sz="1400" dirty="0" err="1" smtClean="0"/>
              <a:t>lantai</a:t>
            </a:r>
            <a:r>
              <a:rPr lang="en-US" sz="1400" dirty="0" smtClean="0"/>
              <a:t>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memberikan</a:t>
            </a:r>
            <a:r>
              <a:rPr lang="en-US" sz="1400" dirty="0" smtClean="0"/>
              <a:t> </a:t>
            </a:r>
            <a:r>
              <a:rPr lang="en-US" sz="1400" dirty="0" err="1" smtClean="0"/>
              <a:t>kemudahan</a:t>
            </a:r>
            <a:r>
              <a:rPr lang="en-US" sz="1400" dirty="0" smtClean="0"/>
              <a:t> </a:t>
            </a:r>
            <a:r>
              <a:rPr lang="en-US" sz="1400" dirty="0" err="1" smtClean="0"/>
              <a:t>bagi</a:t>
            </a:r>
            <a:r>
              <a:rPr lang="en-US" sz="1400" dirty="0" smtClean="0"/>
              <a:t> supervisor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mengawasi</a:t>
            </a:r>
            <a:r>
              <a:rPr lang="en-US" sz="1400" dirty="0" smtClean="0"/>
              <a:t> </a:t>
            </a:r>
            <a:r>
              <a:rPr lang="en-US" sz="1400" dirty="0" err="1" smtClean="0"/>
              <a:t>kegiatas</a:t>
            </a:r>
            <a:r>
              <a:rPr lang="en-US" sz="1400" dirty="0" smtClean="0"/>
              <a:t>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Mengurangi</a:t>
            </a:r>
            <a:r>
              <a:rPr lang="en-US" sz="1400" dirty="0" smtClean="0"/>
              <a:t> </a:t>
            </a:r>
            <a:r>
              <a:rPr lang="en-US" sz="1400" dirty="0" err="1" smtClean="0"/>
              <a:t>kemacetan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kesimpang-siuran</a:t>
            </a:r>
            <a:r>
              <a:rPr lang="en-US" sz="1400" dirty="0" smtClean="0"/>
              <a:t> Salah </a:t>
            </a:r>
            <a:r>
              <a:rPr lang="en-US" sz="1400" dirty="0" err="1" smtClean="0"/>
              <a:t>satu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 yang </a:t>
            </a:r>
            <a:r>
              <a:rPr lang="en-US" sz="1400" dirty="0" err="1" smtClean="0"/>
              <a:t>lebih</a:t>
            </a:r>
            <a:r>
              <a:rPr lang="en-US" sz="1400" dirty="0" smtClean="0"/>
              <a:t> lama </a:t>
            </a:r>
            <a:r>
              <a:rPr lang="en-US" sz="1400" dirty="0" err="1" smtClean="0"/>
              <a:t>dibandingkan</a:t>
            </a:r>
            <a:r>
              <a:rPr lang="en-US" sz="1400" dirty="0" smtClean="0"/>
              <a:t> </a:t>
            </a:r>
            <a:r>
              <a:rPr lang="en-US" sz="1400" dirty="0" err="1" smtClean="0"/>
              <a:t>dengan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selanjutnya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menyebabkan</a:t>
            </a:r>
            <a:r>
              <a:rPr lang="en-US" sz="1400" dirty="0" smtClean="0"/>
              <a:t> </a:t>
            </a:r>
            <a:r>
              <a:rPr lang="en-US" sz="1400" dirty="0" err="1" smtClean="0"/>
              <a:t>kemacetan</a:t>
            </a:r>
            <a:r>
              <a:rPr lang="en-US" sz="1400" dirty="0" smtClean="0"/>
              <a:t>. </a:t>
            </a:r>
            <a:r>
              <a:rPr lang="en-US" sz="1400" dirty="0" err="1" smtClean="0"/>
              <a:t>Selain</a:t>
            </a:r>
            <a:r>
              <a:rPr lang="en-US" sz="1400" dirty="0" smtClean="0"/>
              <a:t> </a:t>
            </a:r>
            <a:r>
              <a:rPr lang="en-US" sz="1400" dirty="0" err="1" smtClean="0"/>
              <a:t>itu</a:t>
            </a:r>
            <a:r>
              <a:rPr lang="en-US" sz="1400" dirty="0" smtClean="0"/>
              <a:t> </a:t>
            </a:r>
            <a:r>
              <a:rPr lang="en-US" sz="1400" dirty="0" err="1" smtClean="0"/>
              <a:t>juga</a:t>
            </a:r>
            <a:r>
              <a:rPr lang="en-US" sz="1400" dirty="0" smtClean="0"/>
              <a:t> </a:t>
            </a:r>
            <a:r>
              <a:rPr lang="en-US" sz="1400" dirty="0" err="1" smtClean="0"/>
              <a:t>kegiatan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perlu</a:t>
            </a:r>
            <a:r>
              <a:rPr lang="en-US" sz="1400" dirty="0" smtClean="0"/>
              <a:t> </a:t>
            </a:r>
            <a:r>
              <a:rPr lang="en-US" sz="1400" dirty="0" err="1" smtClean="0"/>
              <a:t>dilakukan</a:t>
            </a:r>
            <a:r>
              <a:rPr lang="en-US" sz="1400" dirty="0" smtClean="0"/>
              <a:t>, </a:t>
            </a:r>
            <a:r>
              <a:rPr lang="en-US" sz="1400" dirty="0" err="1" smtClean="0"/>
              <a:t>banyaknya</a:t>
            </a:r>
            <a:r>
              <a:rPr lang="en-US" sz="1400" dirty="0" smtClean="0"/>
              <a:t> </a:t>
            </a:r>
            <a:r>
              <a:rPr lang="en-US" sz="1400" dirty="0" err="1" smtClean="0"/>
              <a:t>perpotongan</a:t>
            </a:r>
            <a:r>
              <a:rPr lang="en-US" sz="1400" dirty="0" smtClean="0"/>
              <a:t> </a:t>
            </a:r>
            <a:r>
              <a:rPr lang="en-US" sz="1400" dirty="0" err="1" smtClean="0"/>
              <a:t>kerja</a:t>
            </a:r>
            <a:r>
              <a:rPr lang="en-US" sz="1400" dirty="0" smtClean="0"/>
              <a:t> (intersection)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menyebabkan</a:t>
            </a:r>
            <a:r>
              <a:rPr lang="en-US" sz="1400" dirty="0" smtClean="0"/>
              <a:t> </a:t>
            </a:r>
            <a:r>
              <a:rPr lang="en-US" sz="1400" dirty="0" err="1" smtClean="0"/>
              <a:t>kesimpang-siuran</a:t>
            </a:r>
            <a:r>
              <a:rPr lang="en-US" sz="1400" dirty="0" smtClean="0"/>
              <a:t>. Tata </a:t>
            </a:r>
            <a:r>
              <a:rPr lang="en-US" sz="1400" dirty="0" err="1" smtClean="0"/>
              <a:t>letak</a:t>
            </a:r>
            <a:r>
              <a:rPr lang="en-US" sz="1400" dirty="0" smtClean="0"/>
              <a:t> yang </a:t>
            </a:r>
            <a:r>
              <a:rPr lang="en-US" sz="1400" dirty="0" err="1" smtClean="0"/>
              <a:t>tepat</a:t>
            </a:r>
            <a:r>
              <a:rPr lang="en-US" sz="1400" dirty="0" smtClean="0"/>
              <a:t>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mnghasilkan</a:t>
            </a:r>
            <a:r>
              <a:rPr lang="en-US" sz="1400" dirty="0" smtClean="0"/>
              <a:t> </a:t>
            </a:r>
            <a:r>
              <a:rPr lang="en-US" sz="1400" dirty="0" err="1" smtClean="0"/>
              <a:t>luasan</a:t>
            </a:r>
            <a:r>
              <a:rPr lang="en-US" sz="1400" dirty="0" smtClean="0"/>
              <a:t> yang optimal </a:t>
            </a:r>
            <a:r>
              <a:rPr lang="en-US" sz="1400" dirty="0" err="1" smtClean="0"/>
              <a:t>dalam</a:t>
            </a:r>
            <a:r>
              <a:rPr lang="en-US" sz="1400" dirty="0" smtClean="0"/>
              <a:t> </a:t>
            </a:r>
            <a:r>
              <a:rPr lang="en-US" sz="1400" dirty="0" err="1" smtClean="0"/>
              <a:t>artian</a:t>
            </a:r>
            <a:r>
              <a:rPr lang="en-US" sz="1400" dirty="0" smtClean="0"/>
              <a:t>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berlebihan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tidak</a:t>
            </a:r>
            <a:r>
              <a:rPr lang="en-US" sz="1400" dirty="0" smtClean="0"/>
              <a:t> </a:t>
            </a:r>
            <a:r>
              <a:rPr lang="en-US" sz="1400" dirty="0" err="1" smtClean="0"/>
              <a:t>kekurangan</a:t>
            </a:r>
            <a:r>
              <a:rPr lang="en-US" sz="1400" dirty="0" smtClean="0"/>
              <a:t> </a:t>
            </a:r>
            <a:r>
              <a:rPr lang="en-US" sz="1400" dirty="0" err="1" smtClean="0"/>
              <a:t>sehingga</a:t>
            </a:r>
            <a:r>
              <a:rPr lang="en-US" sz="1400" dirty="0" smtClean="0"/>
              <a:t> </a:t>
            </a:r>
            <a:r>
              <a:rPr lang="en-US" sz="1400" dirty="0" err="1" smtClean="0"/>
              <a:t>menghasilkan</a:t>
            </a:r>
            <a:r>
              <a:rPr lang="en-US" sz="1400" dirty="0" smtClean="0"/>
              <a:t> </a:t>
            </a:r>
            <a:r>
              <a:rPr lang="en-US" sz="1400" dirty="0" err="1" smtClean="0"/>
              <a:t>kegiatan</a:t>
            </a:r>
            <a:r>
              <a:rPr lang="en-US" sz="1400" dirty="0" smtClean="0"/>
              <a:t>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 </a:t>
            </a:r>
            <a:r>
              <a:rPr lang="en-US" sz="1400" dirty="0" err="1" smtClean="0"/>
              <a:t>berlangsung</a:t>
            </a:r>
            <a:r>
              <a:rPr lang="en-US" sz="1400" dirty="0" smtClean="0"/>
              <a:t> </a:t>
            </a:r>
            <a:r>
              <a:rPr lang="en-US" sz="1400" dirty="0" err="1" smtClean="0"/>
              <a:t>tanpa</a:t>
            </a:r>
            <a:r>
              <a:rPr lang="en-US" sz="1400" dirty="0" smtClean="0"/>
              <a:t> </a:t>
            </a:r>
            <a:r>
              <a:rPr lang="en-US" sz="1400" dirty="0" err="1" smtClean="0"/>
              <a:t>adanya</a:t>
            </a:r>
            <a:r>
              <a:rPr lang="en-US" sz="1400" dirty="0" smtClean="0"/>
              <a:t> </a:t>
            </a:r>
            <a:r>
              <a:rPr lang="en-US" sz="1400" dirty="0" err="1" smtClean="0"/>
              <a:t>hambatan</a:t>
            </a:r>
            <a:r>
              <a:rPr lang="en-US" sz="1400" dirty="0" smtClean="0"/>
              <a:t>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1400" dirty="0" err="1" smtClean="0"/>
              <a:t>Mengurangi</a:t>
            </a:r>
            <a:r>
              <a:rPr lang="en-US" sz="1400" dirty="0" smtClean="0"/>
              <a:t> </a:t>
            </a:r>
            <a:r>
              <a:rPr lang="en-US" sz="1400" dirty="0" err="1" smtClean="0"/>
              <a:t>faktor</a:t>
            </a:r>
            <a:r>
              <a:rPr lang="en-US" sz="1400" dirty="0" smtClean="0"/>
              <a:t> yang bias </a:t>
            </a:r>
            <a:r>
              <a:rPr lang="en-US" sz="1400" dirty="0" err="1" smtClean="0"/>
              <a:t>merugikan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mempengaruhi</a:t>
            </a:r>
            <a:r>
              <a:rPr lang="en-US" sz="1400" dirty="0" smtClean="0"/>
              <a:t> </a:t>
            </a:r>
            <a:r>
              <a:rPr lang="en-US" sz="1400" dirty="0" err="1" smtClean="0"/>
              <a:t>kualitas</a:t>
            </a:r>
            <a:r>
              <a:rPr lang="en-US" sz="1400" dirty="0" smtClean="0"/>
              <a:t> </a:t>
            </a:r>
            <a:r>
              <a:rPr lang="en-US" sz="1400" dirty="0" err="1" smtClean="0"/>
              <a:t>bahan</a:t>
            </a:r>
            <a:r>
              <a:rPr lang="en-US" sz="1400" dirty="0" smtClean="0"/>
              <a:t> </a:t>
            </a:r>
            <a:r>
              <a:rPr lang="en-US" sz="1400" dirty="0" err="1" smtClean="0"/>
              <a:t>setengah</a:t>
            </a:r>
            <a:r>
              <a:rPr lang="en-US" sz="1400" dirty="0" smtClean="0"/>
              <a:t> </a:t>
            </a:r>
            <a:r>
              <a:rPr lang="en-US" sz="1400" dirty="0" err="1" smtClean="0"/>
              <a:t>jadi</a:t>
            </a:r>
            <a:r>
              <a:rPr lang="en-US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</a:t>
            </a:r>
            <a:r>
              <a:rPr lang="en-US" sz="1400" dirty="0" err="1" smtClean="0"/>
              <a:t>produk</a:t>
            </a:r>
            <a:r>
              <a:rPr lang="en-US" sz="1400" dirty="0" smtClean="0"/>
              <a:t> </a:t>
            </a:r>
            <a:r>
              <a:rPr lang="en-US" sz="1400" dirty="0" err="1" smtClean="0"/>
              <a:t>jadi</a:t>
            </a:r>
            <a:r>
              <a:rPr lang="en-US" sz="1400" dirty="0" smtClean="0"/>
              <a:t> </a:t>
            </a:r>
            <a:r>
              <a:rPr lang="en-US" sz="1400" dirty="0" err="1" smtClean="0"/>
              <a:t>Adanya</a:t>
            </a:r>
            <a:r>
              <a:rPr lang="en-US" sz="1400" dirty="0" smtClean="0"/>
              <a:t> </a:t>
            </a:r>
            <a:r>
              <a:rPr lang="en-US" sz="1400" dirty="0" err="1" smtClean="0"/>
              <a:t>getaran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dihasilkan</a:t>
            </a:r>
            <a:r>
              <a:rPr lang="en-US" sz="1400" dirty="0" smtClean="0"/>
              <a:t> </a:t>
            </a:r>
            <a:r>
              <a:rPr lang="en-US" sz="1400" dirty="0" err="1" smtClean="0"/>
              <a:t>oleh</a:t>
            </a:r>
            <a:r>
              <a:rPr lang="en-US" sz="1400" dirty="0" smtClean="0"/>
              <a:t> </a:t>
            </a:r>
            <a:r>
              <a:rPr lang="en-US" sz="1400" dirty="0" err="1" smtClean="0"/>
              <a:t>mesin</a:t>
            </a:r>
            <a:r>
              <a:rPr lang="en-US" sz="1400" dirty="0" smtClean="0"/>
              <a:t>, </a:t>
            </a:r>
            <a:r>
              <a:rPr lang="en-US" sz="1400" dirty="0" err="1" smtClean="0"/>
              <a:t>debu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, </a:t>
            </a:r>
            <a:r>
              <a:rPr lang="en-US" sz="1400" dirty="0" err="1" smtClean="0"/>
              <a:t>suhu</a:t>
            </a:r>
            <a:r>
              <a:rPr lang="en-US" sz="1400" dirty="0" smtClean="0"/>
              <a:t> yang </a:t>
            </a:r>
            <a:r>
              <a:rPr lang="en-US" sz="1400" dirty="0" err="1" smtClean="0"/>
              <a:t>tinggi</a:t>
            </a:r>
            <a:r>
              <a:rPr lang="en-US" sz="1400" dirty="0" smtClean="0"/>
              <a:t> </a:t>
            </a:r>
            <a:r>
              <a:rPr lang="en-US" sz="1400" dirty="0" err="1" smtClean="0"/>
              <a:t>dan</a:t>
            </a:r>
            <a:r>
              <a:rPr lang="en-US" sz="1400" dirty="0" smtClean="0"/>
              <a:t> </a:t>
            </a:r>
            <a:r>
              <a:rPr lang="en-US" sz="1400" dirty="0" err="1" smtClean="0"/>
              <a:t>sebagainnya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menyebabkan</a:t>
            </a:r>
            <a:r>
              <a:rPr lang="en-US" sz="1400" dirty="0" smtClean="0"/>
              <a:t> </a:t>
            </a:r>
            <a:r>
              <a:rPr lang="en-US" sz="1400" dirty="0" err="1" smtClean="0"/>
              <a:t>kerusakan</a:t>
            </a:r>
            <a:r>
              <a:rPr lang="en-US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</a:t>
            </a:r>
            <a:r>
              <a:rPr lang="en-US" sz="1400" dirty="0" err="1" smtClean="0"/>
              <a:t>kecacatan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bahan</a:t>
            </a:r>
            <a:r>
              <a:rPr lang="en-US" sz="1400" dirty="0" smtClean="0"/>
              <a:t> </a:t>
            </a:r>
            <a:r>
              <a:rPr lang="en-US" sz="1400" dirty="0" err="1" smtClean="0"/>
              <a:t>setengah</a:t>
            </a:r>
            <a:r>
              <a:rPr lang="en-US" sz="1400" dirty="0" smtClean="0"/>
              <a:t> </a:t>
            </a:r>
            <a:r>
              <a:rPr lang="en-US" sz="1400" dirty="0" err="1" smtClean="0"/>
              <a:t>jadi</a:t>
            </a:r>
            <a:r>
              <a:rPr lang="en-US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</a:t>
            </a:r>
            <a:r>
              <a:rPr lang="en-US" sz="1400" dirty="0" err="1" smtClean="0"/>
              <a:t>produk</a:t>
            </a:r>
            <a:r>
              <a:rPr lang="en-US" sz="1400" dirty="0" smtClean="0"/>
              <a:t> </a:t>
            </a:r>
            <a:r>
              <a:rPr lang="en-US" sz="1400" dirty="0" err="1" smtClean="0"/>
              <a:t>jadi</a:t>
            </a:r>
            <a:r>
              <a:rPr lang="en-US" sz="1400" dirty="0" smtClean="0"/>
              <a:t>. </a:t>
            </a:r>
            <a:r>
              <a:rPr lang="en-US" sz="1400" dirty="0" err="1" smtClean="0"/>
              <a:t>Maka</a:t>
            </a:r>
            <a:r>
              <a:rPr lang="en-US" sz="1400" dirty="0" smtClean="0"/>
              <a:t> </a:t>
            </a:r>
            <a:r>
              <a:rPr lang="en-US" sz="1400" dirty="0" err="1" smtClean="0"/>
              <a:t>tata</a:t>
            </a:r>
            <a:r>
              <a:rPr lang="en-US" sz="1400" dirty="0" smtClean="0"/>
              <a:t> </a:t>
            </a:r>
            <a:r>
              <a:rPr lang="en-US" sz="1400" dirty="0" err="1" smtClean="0"/>
              <a:t>letak</a:t>
            </a:r>
            <a:r>
              <a:rPr lang="en-US" sz="1400" dirty="0" smtClean="0"/>
              <a:t> yang </a:t>
            </a:r>
            <a:r>
              <a:rPr lang="en-US" sz="1400" dirty="0" err="1" smtClean="0"/>
              <a:t>baik</a:t>
            </a:r>
            <a:r>
              <a:rPr lang="en-US" sz="1400" dirty="0" smtClean="0"/>
              <a:t>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mengurangi</a:t>
            </a:r>
            <a:r>
              <a:rPr lang="en-US" sz="1400" dirty="0" smtClean="0"/>
              <a:t> </a:t>
            </a:r>
            <a:r>
              <a:rPr lang="en-US" sz="1400" dirty="0" err="1" smtClean="0"/>
              <a:t>kerusakan-kerusakan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akan</a:t>
            </a:r>
            <a:r>
              <a:rPr lang="en-US" sz="1400" dirty="0" smtClean="0"/>
              <a:t> </a:t>
            </a:r>
            <a:r>
              <a:rPr lang="en-US" sz="1400" dirty="0" err="1" smtClean="0"/>
              <a:t>ditimbulkan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proses </a:t>
            </a:r>
            <a:r>
              <a:rPr lang="en-US" sz="1400" dirty="0" err="1" smtClean="0"/>
              <a:t>produksi</a:t>
            </a:r>
            <a:r>
              <a:rPr lang="en-US" sz="1400" dirty="0" smtClean="0"/>
              <a:t>.</a:t>
            </a: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6391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(</a:t>
            </a:r>
            <a:r>
              <a:rPr lang="en-US" dirty="0" err="1" smtClean="0"/>
              <a:t>Wignjosoebroto</a:t>
            </a:r>
            <a:r>
              <a:rPr lang="en-US" dirty="0" smtClean="0"/>
              <a:t>, 2009):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integrasi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total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kesatuan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unit </a:t>
            </a:r>
            <a:r>
              <a:rPr lang="en-US" dirty="0" err="1" smtClean="0"/>
              <a:t>besar</a:t>
            </a:r>
            <a:r>
              <a:rPr lang="en-US" dirty="0" smtClean="0"/>
              <a:t> yang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integrasi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elemen-elemen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perpindahan</a:t>
            </a:r>
            <a:r>
              <a:rPr lang="en-US" dirty="0" smtClean="0"/>
              <a:t> material yang paling minimal Proses </a:t>
            </a:r>
            <a:r>
              <a:rPr lang="en-US" dirty="0" err="1" smtClean="0"/>
              <a:t>pemindahan</a:t>
            </a:r>
            <a:r>
              <a:rPr lang="en-US" dirty="0" smtClean="0"/>
              <a:t> material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menghemat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perpindahan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dikurangi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mendekatkan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berikutnya</a:t>
            </a:r>
            <a:r>
              <a:rPr lang="en-US" dirty="0" smtClean="0"/>
              <a:t> </a:t>
            </a:r>
            <a:r>
              <a:rPr lang="en-US" dirty="0" err="1" smtClean="0"/>
              <a:t>sedekat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proses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pemborosan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bolak-balik</a:t>
            </a:r>
            <a:r>
              <a:rPr lang="en-US" dirty="0" smtClean="0"/>
              <a:t> (back-tracking), </a:t>
            </a:r>
            <a:r>
              <a:rPr lang="en-US" dirty="0" err="1" smtClean="0"/>
              <a:t>kemacetan</a:t>
            </a:r>
            <a:r>
              <a:rPr lang="en-US" dirty="0" smtClean="0"/>
              <a:t> (congestion)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material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interupsi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pemanfaatan</a:t>
            </a:r>
            <a:r>
              <a:rPr lang="en-US" dirty="0" smtClean="0"/>
              <a:t> </a:t>
            </a:r>
            <a:r>
              <a:rPr lang="en-US" dirty="0" err="1" smtClean="0"/>
              <a:t>ruangan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pengaturan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material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institusi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industi</a:t>
            </a:r>
            <a:r>
              <a:rPr lang="en-US" dirty="0" smtClean="0"/>
              <a:t>.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volume (cubic space)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(floor space).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dipertimbangkan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kepuasan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keselamatan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Suasana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menyenagkan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pekerja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moral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setidaknya</a:t>
            </a:r>
            <a:r>
              <a:rPr lang="en-US" dirty="0" smtClean="0"/>
              <a:t> </a:t>
            </a:r>
            <a:r>
              <a:rPr lang="en-US" dirty="0" err="1" smtClean="0"/>
              <a:t>ongkos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berkurang</a:t>
            </a:r>
            <a:r>
              <a:rPr lang="en-US" dirty="0" smtClean="0"/>
              <a:t>. </a:t>
            </a:r>
            <a:r>
              <a:rPr lang="en-US" dirty="0" err="1" smtClean="0"/>
              <a:t>Suatu</a:t>
            </a:r>
            <a:r>
              <a:rPr lang="en-US" dirty="0" smtClean="0"/>
              <a:t> layout yang </a:t>
            </a:r>
            <a:r>
              <a:rPr lang="en-US" dirty="0" err="1" smtClean="0"/>
              <a:t>membahayakan</a:t>
            </a:r>
            <a:r>
              <a:rPr lang="en-US" dirty="0" smtClean="0"/>
              <a:t> </a:t>
            </a:r>
            <a:r>
              <a:rPr lang="en-US" dirty="0" err="1" smtClean="0"/>
              <a:t>keselamatan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layout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fleksibel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pula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, </a:t>
            </a:r>
            <a:r>
              <a:rPr lang="en-US" dirty="0" err="1" smtClean="0"/>
              <a:t>mesin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pengiriman</a:t>
            </a:r>
            <a:r>
              <a:rPr lang="en-US" dirty="0" smtClean="0"/>
              <a:t>,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peneriman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sebagainnya</a:t>
            </a:r>
            <a:r>
              <a:rPr lang="en-US" dirty="0" smtClean="0"/>
              <a:t>.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layout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disesuaikan</a:t>
            </a:r>
            <a:r>
              <a:rPr lang="en-US" dirty="0" smtClean="0"/>
              <a:t>, </a:t>
            </a:r>
            <a:r>
              <a:rPr lang="en-US" dirty="0" err="1" smtClean="0"/>
              <a:t>fleksibel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pengaturan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minim.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perpindahan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ongkos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diminimalkan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38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Jenis-Jenis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Tata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yang </a:t>
            </a:r>
            <a:r>
              <a:rPr lang="en-US" dirty="0" err="1" smtClean="0"/>
              <a:t>mendorong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relayout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pengaturan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(</a:t>
            </a:r>
            <a:r>
              <a:rPr lang="en-US" dirty="0" err="1" smtClean="0"/>
              <a:t>Hadiguna</a:t>
            </a:r>
            <a:r>
              <a:rPr lang="en-US" dirty="0" smtClean="0"/>
              <a:t>, 2008): 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Perubahan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rancangan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merubah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proses </a:t>
            </a:r>
            <a:r>
              <a:rPr lang="en-US" dirty="0" err="1" smtClean="0"/>
              <a:t>produksi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penggantian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Perluasan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departemen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Perusahaan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memenuhi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</a:t>
            </a: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kuantitas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mengakibatkan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penataan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Pengurangan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departemen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/>
              <a:t>Penurunan</a:t>
            </a:r>
            <a:r>
              <a:rPr lang="en-US" dirty="0" smtClean="0"/>
              <a:t> volume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pemindahan</a:t>
            </a:r>
            <a:r>
              <a:rPr lang="en-US" dirty="0" smtClean="0"/>
              <a:t> material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perlunya</a:t>
            </a:r>
            <a:r>
              <a:rPr lang="en-US" dirty="0" smtClean="0"/>
              <a:t> </a:t>
            </a:r>
            <a:r>
              <a:rPr lang="en-US" dirty="0" err="1" smtClean="0"/>
              <a:t>penataan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. </a:t>
            </a:r>
          </a:p>
          <a:p>
            <a:pPr marL="514350" indent="-514350">
              <a:buAutoNum type="arabicPeriod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Penambahan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produk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baru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yang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diproduksi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proses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diproduksi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produksi</a:t>
            </a:r>
            <a:r>
              <a:rPr lang="en-US" dirty="0" smtClean="0"/>
              <a:t>.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yang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penempatan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penambahan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penataan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9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017" y="63293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Pemindahan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departemen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/>
              <a:t>Pertimbangan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terkadang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memutuskan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memindahkan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.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kekacauan</a:t>
            </a:r>
            <a:r>
              <a:rPr lang="en-US" dirty="0" smtClean="0"/>
              <a:t> di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ulang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Penambahan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departemen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baru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yang </a:t>
            </a:r>
            <a:r>
              <a:rPr lang="en-US" dirty="0" err="1" smtClean="0"/>
              <a:t>baru</a:t>
            </a:r>
            <a:r>
              <a:rPr lang="en-US" dirty="0" smtClean="0"/>
              <a:t>.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memproduksi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, yang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di supply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lain.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Perubahan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metode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poduksi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produktivitas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perbaikan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. </a:t>
            </a:r>
            <a:r>
              <a:rPr lang="en-US" dirty="0" err="1" smtClean="0"/>
              <a:t>Akibat</a:t>
            </a:r>
            <a:r>
              <a:rPr lang="en-US" dirty="0" smtClean="0"/>
              <a:t> yang </a:t>
            </a:r>
            <a:r>
              <a:rPr lang="en-US" dirty="0" err="1" smtClean="0"/>
              <a:t>ditimbulkan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perbaikan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proses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departemen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sebagainnya</a:t>
            </a:r>
            <a:r>
              <a:rPr lang="en-US" dirty="0" smtClean="0"/>
              <a:t>. 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Peremajaan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peralatan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atau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mesin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yang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rusak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perawatan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pemeliharaan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agar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optimal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6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</a:pP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sia-sia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dasarnya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tersembunyi</a:t>
            </a:r>
            <a:r>
              <a:rPr lang="en-US" dirty="0" smtClean="0"/>
              <a:t> (hidden cost),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investasi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yang </a:t>
            </a:r>
            <a:r>
              <a:rPr lang="en-US" dirty="0" err="1" smtClean="0"/>
              <a:t>didepresiasikan</a:t>
            </a:r>
            <a:r>
              <a:rPr lang="en-US" dirty="0" smtClean="0"/>
              <a:t>. 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manfaat</a:t>
            </a:r>
            <a:r>
              <a:rPr lang="en-US" dirty="0" smtClean="0"/>
              <a:t>. 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n-US" dirty="0" err="1" smtClean="0"/>
              <a:t>Pendirian</a:t>
            </a:r>
            <a:r>
              <a:rPr lang="en-US" dirty="0" smtClean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pendirian</a:t>
            </a:r>
            <a:r>
              <a:rPr lang="en-US" dirty="0" smtClean="0"/>
              <a:t> </a:t>
            </a:r>
            <a:r>
              <a:rPr lang="en-US" dirty="0" err="1" smtClean="0"/>
              <a:t>pabrik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. </a:t>
            </a:r>
            <a:r>
              <a:rPr lang="en-US" dirty="0" err="1" smtClean="0"/>
              <a:t>Penempatan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kendala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0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1471</TotalTime>
  <Words>1304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Perancangan Tata Letak Fasilitas</vt:lpstr>
      <vt:lpstr>Perancangan Tata Letak Fasilitas</vt:lpstr>
      <vt:lpstr>Tujuan Perancangan Tata Letak Fasilitas</vt:lpstr>
      <vt:lpstr>PowerPoint Presentation</vt:lpstr>
      <vt:lpstr>Prinsip Dasar Perencanaan Tata Letak Fasilitas </vt:lpstr>
      <vt:lpstr>Jenis-Jenis Masalah Tata Letak Fasilitas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Perancangan Tata LetaK Fasilitas</dc:title>
  <dc:creator>Novrigent</dc:creator>
  <cp:lastModifiedBy>Novrigent</cp:lastModifiedBy>
  <cp:revision>4</cp:revision>
  <dcterms:created xsi:type="dcterms:W3CDTF">2024-09-28T01:50:05Z</dcterms:created>
  <dcterms:modified xsi:type="dcterms:W3CDTF">2025-10-05T03:55:47Z</dcterms:modified>
</cp:coreProperties>
</file>